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3" r:id="rId4"/>
    <p:sldId id="262" r:id="rId5"/>
    <p:sldId id="267" r:id="rId6"/>
    <p:sldId id="266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70744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60911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40398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90723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57323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06874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6195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7207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4359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5938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52302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716AC3-1974-4C59-B53F-558EBB9630EA}" type="datetimeFigureOut">
              <a:rPr lang="de-AT" smtClean="0"/>
              <a:t>14.08.2016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16262-CD5B-46CB-81B7-7CED7131435A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038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41700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510540" y="293370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1</a:t>
            </a:r>
          </a:p>
        </p:txBody>
      </p:sp>
      <p:sp>
        <p:nvSpPr>
          <p:cNvPr id="4" name="Ellipse 3"/>
          <p:cNvSpPr/>
          <p:nvPr/>
        </p:nvSpPr>
        <p:spPr>
          <a:xfrm>
            <a:off x="6286500" y="2468880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3</a:t>
            </a:r>
          </a:p>
        </p:txBody>
      </p:sp>
      <p:sp>
        <p:nvSpPr>
          <p:cNvPr id="5" name="Ellipse 4"/>
          <p:cNvSpPr/>
          <p:nvPr/>
        </p:nvSpPr>
        <p:spPr>
          <a:xfrm>
            <a:off x="1737360" y="2236470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2</a:t>
            </a:r>
          </a:p>
        </p:txBody>
      </p:sp>
      <p:sp>
        <p:nvSpPr>
          <p:cNvPr id="6" name="Ellipse 5"/>
          <p:cNvSpPr/>
          <p:nvPr/>
        </p:nvSpPr>
        <p:spPr>
          <a:xfrm>
            <a:off x="10767060" y="624840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80183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2877"/>
            <a:ext cx="7656992" cy="1633968"/>
          </a:xfrm>
          <a:prstGeom prst="rect">
            <a:avLst/>
          </a:prstGeom>
          <a:ln w="9525">
            <a:solidFill>
              <a:srgbClr val="FF0000"/>
            </a:solidFill>
          </a:ln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0131"/>
            <a:ext cx="3951844" cy="3530314"/>
          </a:xfrm>
          <a:prstGeom prst="rect">
            <a:avLst/>
          </a:prstGeom>
          <a:ln w="12700">
            <a:solidFill>
              <a:srgbClr val="FF0000"/>
            </a:solidFill>
          </a:ln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1777" y="1418212"/>
            <a:ext cx="3675055" cy="3524613"/>
          </a:xfrm>
          <a:prstGeom prst="rect">
            <a:avLst/>
          </a:prstGeom>
          <a:ln w="15875">
            <a:solidFill>
              <a:srgbClr val="FF0000"/>
            </a:solidFill>
          </a:ln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5"/>
          <a:srcRect b="39886"/>
          <a:stretch/>
        </p:blipFill>
        <p:spPr>
          <a:xfrm>
            <a:off x="7676925" y="-232877"/>
            <a:ext cx="1708635" cy="5175702"/>
          </a:xfrm>
          <a:prstGeom prst="rect">
            <a:avLst/>
          </a:prstGeom>
          <a:ln w="9525">
            <a:solidFill>
              <a:srgbClr val="FF0000"/>
            </a:solidFill>
          </a:ln>
        </p:spPr>
      </p:pic>
      <p:sp>
        <p:nvSpPr>
          <p:cNvPr id="9" name="Ellipse 8"/>
          <p:cNvSpPr/>
          <p:nvPr/>
        </p:nvSpPr>
        <p:spPr>
          <a:xfrm>
            <a:off x="800426" y="415290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1</a:t>
            </a:r>
          </a:p>
        </p:txBody>
      </p:sp>
      <p:sp>
        <p:nvSpPr>
          <p:cNvPr id="10" name="Ellipse 9"/>
          <p:cNvSpPr/>
          <p:nvPr/>
        </p:nvSpPr>
        <p:spPr>
          <a:xfrm>
            <a:off x="3364718" y="1543050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2</a:t>
            </a:r>
          </a:p>
        </p:txBody>
      </p:sp>
      <p:sp>
        <p:nvSpPr>
          <p:cNvPr id="11" name="Ellipse 10"/>
          <p:cNvSpPr/>
          <p:nvPr/>
        </p:nvSpPr>
        <p:spPr>
          <a:xfrm>
            <a:off x="4168140" y="1543050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3</a:t>
            </a:r>
          </a:p>
        </p:txBody>
      </p:sp>
      <p:sp>
        <p:nvSpPr>
          <p:cNvPr id="12" name="Ellipse 11"/>
          <p:cNvSpPr/>
          <p:nvPr/>
        </p:nvSpPr>
        <p:spPr>
          <a:xfrm>
            <a:off x="8750300" y="0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498607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4593" y="-46021"/>
            <a:ext cx="14601185" cy="6950042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-1204593" y="-46021"/>
            <a:ext cx="8653141" cy="18824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4" name="Rechteck 3"/>
          <p:cNvSpPr/>
          <p:nvPr/>
        </p:nvSpPr>
        <p:spPr>
          <a:xfrm>
            <a:off x="7536180" y="294640"/>
            <a:ext cx="5841361" cy="66093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" name="Rechteck 4"/>
          <p:cNvSpPr/>
          <p:nvPr/>
        </p:nvSpPr>
        <p:spPr>
          <a:xfrm>
            <a:off x="-1185542" y="2306319"/>
            <a:ext cx="8531222" cy="45977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6" name="Ellipse 5"/>
          <p:cNvSpPr/>
          <p:nvPr/>
        </p:nvSpPr>
        <p:spPr>
          <a:xfrm>
            <a:off x="-987734" y="50498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1</a:t>
            </a:r>
          </a:p>
        </p:txBody>
      </p:sp>
      <p:sp>
        <p:nvSpPr>
          <p:cNvPr id="7" name="Ellipse 6"/>
          <p:cNvSpPr/>
          <p:nvPr/>
        </p:nvSpPr>
        <p:spPr>
          <a:xfrm>
            <a:off x="-987734" y="2498229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2</a:t>
            </a:r>
          </a:p>
        </p:txBody>
      </p:sp>
      <p:sp>
        <p:nvSpPr>
          <p:cNvPr id="8" name="Ellipse 7"/>
          <p:cNvSpPr/>
          <p:nvPr/>
        </p:nvSpPr>
        <p:spPr>
          <a:xfrm>
            <a:off x="12768904" y="421640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13611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13483" cy="5882640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6015300" y="2118360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4</a:t>
            </a:r>
          </a:p>
        </p:txBody>
      </p:sp>
      <p:sp>
        <p:nvSpPr>
          <p:cNvPr id="4" name="Ellipse 3"/>
          <p:cNvSpPr/>
          <p:nvPr/>
        </p:nvSpPr>
        <p:spPr>
          <a:xfrm>
            <a:off x="10056186" y="2118360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4</a:t>
            </a:r>
          </a:p>
        </p:txBody>
      </p:sp>
      <p:sp>
        <p:nvSpPr>
          <p:cNvPr id="6" name="Rechteck 5"/>
          <p:cNvSpPr/>
          <p:nvPr/>
        </p:nvSpPr>
        <p:spPr>
          <a:xfrm>
            <a:off x="5588580" y="2006600"/>
            <a:ext cx="1482780" cy="7467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7" name="Rechteck 6"/>
          <p:cNvSpPr/>
          <p:nvPr/>
        </p:nvSpPr>
        <p:spPr>
          <a:xfrm>
            <a:off x="9855780" y="1854200"/>
            <a:ext cx="1482780" cy="7467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87741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ieren 18"/>
          <p:cNvGrpSpPr/>
          <p:nvPr/>
        </p:nvGrpSpPr>
        <p:grpSpPr>
          <a:xfrm>
            <a:off x="0" y="-3"/>
            <a:ext cx="12192000" cy="8679599"/>
            <a:chOff x="0" y="-2"/>
            <a:chExt cx="8585200" cy="6111884"/>
          </a:xfrm>
        </p:grpSpPr>
        <p:pic>
          <p:nvPicPr>
            <p:cNvPr id="20" name="Grafik 19"/>
            <p:cNvPicPr>
              <a:picLocks noChangeAspect="1"/>
            </p:cNvPicPr>
            <p:nvPr/>
          </p:nvPicPr>
          <p:blipFill rotWithShape="1">
            <a:blip r:embed="rId2"/>
            <a:srcRect r="38437"/>
            <a:stretch/>
          </p:blipFill>
          <p:spPr>
            <a:xfrm>
              <a:off x="0" y="-1"/>
              <a:ext cx="7505700" cy="6111883"/>
            </a:xfrm>
            <a:prstGeom prst="rect">
              <a:avLst/>
            </a:prstGeom>
          </p:spPr>
        </p:pic>
        <p:pic>
          <p:nvPicPr>
            <p:cNvPr id="21" name="Grafik 20"/>
            <p:cNvPicPr>
              <a:picLocks noChangeAspect="1"/>
            </p:cNvPicPr>
            <p:nvPr/>
          </p:nvPicPr>
          <p:blipFill rotWithShape="1">
            <a:blip r:embed="rId2"/>
            <a:srcRect l="91146"/>
            <a:stretch/>
          </p:blipFill>
          <p:spPr>
            <a:xfrm>
              <a:off x="7505700" y="-2"/>
              <a:ext cx="1079500" cy="6111883"/>
            </a:xfrm>
            <a:prstGeom prst="rect">
              <a:avLst/>
            </a:prstGeom>
          </p:spPr>
        </p:pic>
      </p:grpSp>
      <p:sp>
        <p:nvSpPr>
          <p:cNvPr id="3" name="Ellipse 2"/>
          <p:cNvSpPr/>
          <p:nvPr/>
        </p:nvSpPr>
        <p:spPr>
          <a:xfrm>
            <a:off x="3443029" y="393428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1</a:t>
            </a:r>
          </a:p>
        </p:txBody>
      </p:sp>
      <p:sp>
        <p:nvSpPr>
          <p:cNvPr id="4" name="Rechteck 3"/>
          <p:cNvSpPr/>
          <p:nvPr/>
        </p:nvSpPr>
        <p:spPr>
          <a:xfrm>
            <a:off x="-1" y="-1"/>
            <a:ext cx="3667126" cy="7080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" name="Rechteck 4"/>
          <p:cNvSpPr/>
          <p:nvPr/>
        </p:nvSpPr>
        <p:spPr>
          <a:xfrm>
            <a:off x="10662" y="1096313"/>
            <a:ext cx="3656463" cy="6888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6" name="Ellipse 5"/>
          <p:cNvSpPr/>
          <p:nvPr/>
        </p:nvSpPr>
        <p:spPr>
          <a:xfrm>
            <a:off x="3443029" y="1014669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2</a:t>
            </a:r>
          </a:p>
        </p:txBody>
      </p:sp>
      <p:sp>
        <p:nvSpPr>
          <p:cNvPr id="8" name="Rechteck 7"/>
          <p:cNvSpPr/>
          <p:nvPr/>
        </p:nvSpPr>
        <p:spPr>
          <a:xfrm>
            <a:off x="10505699" y="7239000"/>
            <a:ext cx="1686302" cy="14405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9" name="Ellipse 8"/>
          <p:cNvSpPr/>
          <p:nvPr/>
        </p:nvSpPr>
        <p:spPr>
          <a:xfrm>
            <a:off x="10384220" y="7128828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3</a:t>
            </a:r>
          </a:p>
        </p:txBody>
      </p:sp>
      <p:sp>
        <p:nvSpPr>
          <p:cNvPr id="11" name="Rechteck 10"/>
          <p:cNvSpPr/>
          <p:nvPr/>
        </p:nvSpPr>
        <p:spPr>
          <a:xfrm>
            <a:off x="6180728" y="5783580"/>
            <a:ext cx="2483211" cy="4653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Rechteck 12"/>
          <p:cNvSpPr/>
          <p:nvPr/>
        </p:nvSpPr>
        <p:spPr>
          <a:xfrm>
            <a:off x="7724222" y="2966946"/>
            <a:ext cx="2934760" cy="12448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Ellipse 13"/>
          <p:cNvSpPr/>
          <p:nvPr/>
        </p:nvSpPr>
        <p:spPr>
          <a:xfrm>
            <a:off x="10403175" y="2875506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4</a:t>
            </a:r>
          </a:p>
        </p:txBody>
      </p:sp>
      <p:sp>
        <p:nvSpPr>
          <p:cNvPr id="16" name="Rechteck 15"/>
          <p:cNvSpPr/>
          <p:nvPr/>
        </p:nvSpPr>
        <p:spPr>
          <a:xfrm>
            <a:off x="10658982" y="0"/>
            <a:ext cx="1533019" cy="5099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7" name="Rechteck 16"/>
          <p:cNvSpPr/>
          <p:nvPr/>
        </p:nvSpPr>
        <p:spPr>
          <a:xfrm>
            <a:off x="10662" y="8256890"/>
            <a:ext cx="3656463" cy="42270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8" name="Ellipse 17"/>
          <p:cNvSpPr/>
          <p:nvPr/>
        </p:nvSpPr>
        <p:spPr>
          <a:xfrm>
            <a:off x="3447268" y="8148001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7</a:t>
            </a:r>
          </a:p>
        </p:txBody>
      </p:sp>
      <p:sp>
        <p:nvSpPr>
          <p:cNvPr id="15" name="Ellipse 14"/>
          <p:cNvSpPr/>
          <p:nvPr/>
        </p:nvSpPr>
        <p:spPr>
          <a:xfrm>
            <a:off x="10505698" y="223835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6</a:t>
            </a:r>
          </a:p>
        </p:txBody>
      </p:sp>
      <p:sp>
        <p:nvSpPr>
          <p:cNvPr id="10" name="Ellipse 9"/>
          <p:cNvSpPr/>
          <p:nvPr/>
        </p:nvSpPr>
        <p:spPr>
          <a:xfrm>
            <a:off x="8423864" y="5585459"/>
            <a:ext cx="39624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2400" b="1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227679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2"/>
          <a:srcRect t="17909" b="813"/>
          <a:stretch/>
        </p:blipFill>
        <p:spPr>
          <a:xfrm>
            <a:off x="6066909" y="0"/>
            <a:ext cx="6125091" cy="3375053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9" y="0"/>
            <a:ext cx="5830884" cy="3375053"/>
          </a:xfrm>
          <a:prstGeom prst="rect">
            <a:avLst/>
          </a:prstGeom>
        </p:spPr>
      </p:pic>
      <p:sp>
        <p:nvSpPr>
          <p:cNvPr id="15" name="Rechteck 14"/>
          <p:cNvSpPr/>
          <p:nvPr/>
        </p:nvSpPr>
        <p:spPr>
          <a:xfrm>
            <a:off x="6919193" y="759379"/>
            <a:ext cx="3140628" cy="26010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6" name="Rechteck 15"/>
          <p:cNvSpPr/>
          <p:nvPr/>
        </p:nvSpPr>
        <p:spPr>
          <a:xfrm>
            <a:off x="865945" y="680375"/>
            <a:ext cx="1053471" cy="11738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19" name="Gerader Verbinder 18"/>
          <p:cNvCxnSpPr/>
          <p:nvPr/>
        </p:nvCxnSpPr>
        <p:spPr>
          <a:xfrm>
            <a:off x="865945" y="1854200"/>
            <a:ext cx="6053248" cy="1503063"/>
          </a:xfrm>
          <a:prstGeom prst="line">
            <a:avLst/>
          </a:prstGeom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/>
          <p:nvPr/>
        </p:nvCxnSpPr>
        <p:spPr>
          <a:xfrm>
            <a:off x="865945" y="677174"/>
            <a:ext cx="6053248" cy="82205"/>
          </a:xfrm>
          <a:prstGeom prst="line">
            <a:avLst/>
          </a:prstGeom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179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Breitbild</PresentationFormat>
  <Paragraphs>20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Münch</dc:creator>
  <cp:lastModifiedBy>Martin Münch</cp:lastModifiedBy>
  <cp:revision>19</cp:revision>
  <dcterms:created xsi:type="dcterms:W3CDTF">2016-08-11T15:16:30Z</dcterms:created>
  <dcterms:modified xsi:type="dcterms:W3CDTF">2016-08-14T23:54:38Z</dcterms:modified>
</cp:coreProperties>
</file>

<file path=docProps/thumbnail.jpeg>
</file>